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58F-D634-477C-9E16-093190BC7F94}" type="datetimeFigureOut">
              <a:rPr lang="fa-IR" smtClean="0"/>
              <a:t>1441/11/04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B8C-BB7A-483A-8ACB-6F5D333738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697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58F-D634-477C-9E16-093190BC7F94}" type="datetimeFigureOut">
              <a:rPr lang="fa-IR" smtClean="0"/>
              <a:t>1441/11/04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B8C-BB7A-483A-8ACB-6F5D333738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259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58F-D634-477C-9E16-093190BC7F94}" type="datetimeFigureOut">
              <a:rPr lang="fa-IR" smtClean="0"/>
              <a:t>1441/11/04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B8C-BB7A-483A-8ACB-6F5D333738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444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58F-D634-477C-9E16-093190BC7F94}" type="datetimeFigureOut">
              <a:rPr lang="fa-IR" smtClean="0"/>
              <a:t>1441/11/04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B8C-BB7A-483A-8ACB-6F5D333738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133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58F-D634-477C-9E16-093190BC7F94}" type="datetimeFigureOut">
              <a:rPr lang="fa-IR" smtClean="0"/>
              <a:t>1441/11/04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B8C-BB7A-483A-8ACB-6F5D333738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110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58F-D634-477C-9E16-093190BC7F94}" type="datetimeFigureOut">
              <a:rPr lang="fa-IR" smtClean="0"/>
              <a:t>1441/11/04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B8C-BB7A-483A-8ACB-6F5D333738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090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58F-D634-477C-9E16-093190BC7F94}" type="datetimeFigureOut">
              <a:rPr lang="fa-IR" smtClean="0"/>
              <a:t>1441/11/04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B8C-BB7A-483A-8ACB-6F5D333738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179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58F-D634-477C-9E16-093190BC7F94}" type="datetimeFigureOut">
              <a:rPr lang="fa-IR" smtClean="0"/>
              <a:t>1441/11/04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B8C-BB7A-483A-8ACB-6F5D333738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392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58F-D634-477C-9E16-093190BC7F94}" type="datetimeFigureOut">
              <a:rPr lang="fa-IR" smtClean="0"/>
              <a:t>1441/11/04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B8C-BB7A-483A-8ACB-6F5D333738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842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58F-D634-477C-9E16-093190BC7F94}" type="datetimeFigureOut">
              <a:rPr lang="fa-IR" smtClean="0"/>
              <a:t>1441/11/04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B8C-BB7A-483A-8ACB-6F5D333738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438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758F-D634-477C-9E16-093190BC7F94}" type="datetimeFigureOut">
              <a:rPr lang="fa-IR" smtClean="0"/>
              <a:t>1441/11/04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8B8C-BB7A-483A-8ACB-6F5D333738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179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2758F-D634-477C-9E16-093190BC7F94}" type="datetimeFigureOut">
              <a:rPr lang="fa-IR" smtClean="0"/>
              <a:t>1441/11/04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F8B8C-BB7A-483A-8ACB-6F5D333738D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597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4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MRT www.Win2Farsi.com</cp:lastModifiedBy>
  <cp:revision>1</cp:revision>
  <dcterms:created xsi:type="dcterms:W3CDTF">2020-06-25T06:33:06Z</dcterms:created>
  <dcterms:modified xsi:type="dcterms:W3CDTF">2020-06-25T06:33:12Z</dcterms:modified>
</cp:coreProperties>
</file>