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24688800" cy="3566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79" autoAdjust="0"/>
  </p:normalViewPr>
  <p:slideViewPr>
    <p:cSldViewPr snapToGrid="0">
      <p:cViewPr varScale="1">
        <p:scale>
          <a:sx n="20" d="100"/>
          <a:sy n="20" d="100"/>
        </p:scale>
        <p:origin x="16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1660" y="5836288"/>
            <a:ext cx="20985480" cy="12415520"/>
          </a:xfrm>
        </p:spPr>
        <p:txBody>
          <a:bodyPr anchor="b"/>
          <a:lstStyle>
            <a:lvl1pPr algn="ctr">
              <a:defRPr sz="16200"/>
            </a:lvl1pPr>
          </a:lstStyle>
          <a:p>
            <a:r>
              <a:rPr lang="en-US" smtClean="0"/>
              <a:t>Click to edit Master title style</a:t>
            </a:r>
            <a:endParaRPr lang="en-US" dirty="0"/>
          </a:p>
        </p:txBody>
      </p:sp>
      <p:sp>
        <p:nvSpPr>
          <p:cNvPr id="3" name="Subtitle 2"/>
          <p:cNvSpPr>
            <a:spLocks noGrp="1"/>
          </p:cNvSpPr>
          <p:nvPr>
            <p:ph type="subTitle" idx="1"/>
          </p:nvPr>
        </p:nvSpPr>
        <p:spPr>
          <a:xfrm>
            <a:off x="3086100" y="18730598"/>
            <a:ext cx="18516600" cy="8609962"/>
          </a:xfrm>
        </p:spPr>
        <p:txBody>
          <a:bodyPr/>
          <a:lstStyle>
            <a:lvl1pPr marL="0" indent="0" algn="ctr">
              <a:buNone/>
              <a:defRPr sz="6480"/>
            </a:lvl1pPr>
            <a:lvl2pPr marL="1234440" indent="0" algn="ctr">
              <a:buNone/>
              <a:defRPr sz="5400"/>
            </a:lvl2pPr>
            <a:lvl3pPr marL="2468880" indent="0" algn="ctr">
              <a:buNone/>
              <a:defRPr sz="4860"/>
            </a:lvl3pPr>
            <a:lvl4pPr marL="3703320" indent="0" algn="ctr">
              <a:buNone/>
              <a:defRPr sz="4320"/>
            </a:lvl4pPr>
            <a:lvl5pPr marL="4937760" indent="0" algn="ctr">
              <a:buNone/>
              <a:defRPr sz="4320"/>
            </a:lvl5pPr>
            <a:lvl6pPr marL="6172200" indent="0" algn="ctr">
              <a:buNone/>
              <a:defRPr sz="4320"/>
            </a:lvl6pPr>
            <a:lvl7pPr marL="7406640" indent="0" algn="ctr">
              <a:buNone/>
              <a:defRPr sz="4320"/>
            </a:lvl7pPr>
            <a:lvl8pPr marL="8641080" indent="0" algn="ctr">
              <a:buNone/>
              <a:defRPr sz="4320"/>
            </a:lvl8pPr>
            <a:lvl9pPr marL="9875520" indent="0" algn="ctr">
              <a:buNone/>
              <a:defRPr sz="43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C3E397-519C-46EE-AB07-94A7A60EA73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2497826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C3E397-519C-46EE-AB07-94A7A60EA73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296799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67924" y="1898650"/>
            <a:ext cx="5323523" cy="3022155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97356" y="1898650"/>
            <a:ext cx="15661958" cy="3022155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C3E397-519C-46EE-AB07-94A7A60EA73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242986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C3E397-519C-46EE-AB07-94A7A60EA73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283537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4498" y="8890646"/>
            <a:ext cx="21294090" cy="14834232"/>
          </a:xfrm>
        </p:spPr>
        <p:txBody>
          <a:bodyPr anchor="b"/>
          <a:lstStyle>
            <a:lvl1pPr>
              <a:defRPr sz="16200"/>
            </a:lvl1pPr>
          </a:lstStyle>
          <a:p>
            <a:r>
              <a:rPr lang="en-US" smtClean="0"/>
              <a:t>Click to edit Master title style</a:t>
            </a:r>
            <a:endParaRPr lang="en-US" dirty="0"/>
          </a:p>
        </p:txBody>
      </p:sp>
      <p:sp>
        <p:nvSpPr>
          <p:cNvPr id="3" name="Text Placeholder 2"/>
          <p:cNvSpPr>
            <a:spLocks noGrp="1"/>
          </p:cNvSpPr>
          <p:nvPr>
            <p:ph type="body" idx="1"/>
          </p:nvPr>
        </p:nvSpPr>
        <p:spPr>
          <a:xfrm>
            <a:off x="1684498" y="23865216"/>
            <a:ext cx="21294090" cy="7800972"/>
          </a:xfrm>
        </p:spPr>
        <p:txBody>
          <a:bodyPr/>
          <a:lstStyle>
            <a:lvl1pPr marL="0" indent="0">
              <a:buNone/>
              <a:defRPr sz="6480">
                <a:solidFill>
                  <a:schemeClr val="tx1"/>
                </a:solidFill>
              </a:defRPr>
            </a:lvl1pPr>
            <a:lvl2pPr marL="1234440" indent="0">
              <a:buNone/>
              <a:defRPr sz="5400">
                <a:solidFill>
                  <a:schemeClr val="tx1">
                    <a:tint val="75000"/>
                  </a:schemeClr>
                </a:solidFill>
              </a:defRPr>
            </a:lvl2pPr>
            <a:lvl3pPr marL="2468880" indent="0">
              <a:buNone/>
              <a:defRPr sz="4860">
                <a:solidFill>
                  <a:schemeClr val="tx1">
                    <a:tint val="75000"/>
                  </a:schemeClr>
                </a:solidFill>
              </a:defRPr>
            </a:lvl3pPr>
            <a:lvl4pPr marL="3703320" indent="0">
              <a:buNone/>
              <a:defRPr sz="4320">
                <a:solidFill>
                  <a:schemeClr val="tx1">
                    <a:tint val="75000"/>
                  </a:schemeClr>
                </a:solidFill>
              </a:defRPr>
            </a:lvl4pPr>
            <a:lvl5pPr marL="4937760" indent="0">
              <a:buNone/>
              <a:defRPr sz="4320">
                <a:solidFill>
                  <a:schemeClr val="tx1">
                    <a:tint val="75000"/>
                  </a:schemeClr>
                </a:solidFill>
              </a:defRPr>
            </a:lvl5pPr>
            <a:lvl6pPr marL="6172200" indent="0">
              <a:buNone/>
              <a:defRPr sz="4320">
                <a:solidFill>
                  <a:schemeClr val="tx1">
                    <a:tint val="75000"/>
                  </a:schemeClr>
                </a:solidFill>
              </a:defRPr>
            </a:lvl6pPr>
            <a:lvl7pPr marL="7406640" indent="0">
              <a:buNone/>
              <a:defRPr sz="4320">
                <a:solidFill>
                  <a:schemeClr val="tx1">
                    <a:tint val="75000"/>
                  </a:schemeClr>
                </a:solidFill>
              </a:defRPr>
            </a:lvl7pPr>
            <a:lvl8pPr marL="8641080" indent="0">
              <a:buNone/>
              <a:defRPr sz="4320">
                <a:solidFill>
                  <a:schemeClr val="tx1">
                    <a:tint val="75000"/>
                  </a:schemeClr>
                </a:solidFill>
              </a:defRPr>
            </a:lvl8pPr>
            <a:lvl9pPr marL="9875520" indent="0">
              <a:buNone/>
              <a:defRPr sz="43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C3E397-519C-46EE-AB07-94A7A60EA736}"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140385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97355" y="9493250"/>
            <a:ext cx="10492740" cy="2262695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498705" y="9493250"/>
            <a:ext cx="10492740" cy="2262695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C3E397-519C-46EE-AB07-94A7A60EA736}"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387174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0571" y="1898658"/>
            <a:ext cx="21294090" cy="689292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700573" y="8742048"/>
            <a:ext cx="10444518" cy="4284342"/>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smtClean="0"/>
              <a:t>Edit Master text styles</a:t>
            </a:r>
          </a:p>
        </p:txBody>
      </p:sp>
      <p:sp>
        <p:nvSpPr>
          <p:cNvPr id="4" name="Content Placeholder 3"/>
          <p:cNvSpPr>
            <a:spLocks noGrp="1"/>
          </p:cNvSpPr>
          <p:nvPr>
            <p:ph sz="half" idx="2"/>
          </p:nvPr>
        </p:nvSpPr>
        <p:spPr>
          <a:xfrm>
            <a:off x="1700573" y="13026390"/>
            <a:ext cx="10444518" cy="1915985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498706" y="8742048"/>
            <a:ext cx="10495956" cy="4284342"/>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smtClean="0"/>
              <a:t>Edit Master text styles</a:t>
            </a:r>
          </a:p>
        </p:txBody>
      </p:sp>
      <p:sp>
        <p:nvSpPr>
          <p:cNvPr id="6" name="Content Placeholder 5"/>
          <p:cNvSpPr>
            <a:spLocks noGrp="1"/>
          </p:cNvSpPr>
          <p:nvPr>
            <p:ph sz="quarter" idx="4"/>
          </p:nvPr>
        </p:nvSpPr>
        <p:spPr>
          <a:xfrm>
            <a:off x="12498706" y="13026390"/>
            <a:ext cx="10495956" cy="1915985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C3E397-519C-46EE-AB07-94A7A60EA736}"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204507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C3E397-519C-46EE-AB07-94A7A60EA736}"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3774327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3E397-519C-46EE-AB07-94A7A60EA736}"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351212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0571" y="2377440"/>
            <a:ext cx="7962781" cy="8321040"/>
          </a:xfrm>
        </p:spPr>
        <p:txBody>
          <a:bodyPr anchor="b"/>
          <a:lstStyle>
            <a:lvl1pPr>
              <a:defRPr sz="8640"/>
            </a:lvl1pPr>
          </a:lstStyle>
          <a:p>
            <a:r>
              <a:rPr lang="en-US" smtClean="0"/>
              <a:t>Click to edit Master title style</a:t>
            </a:r>
            <a:endParaRPr lang="en-US" dirty="0"/>
          </a:p>
        </p:txBody>
      </p:sp>
      <p:sp>
        <p:nvSpPr>
          <p:cNvPr id="3" name="Content Placeholder 2"/>
          <p:cNvSpPr>
            <a:spLocks noGrp="1"/>
          </p:cNvSpPr>
          <p:nvPr>
            <p:ph idx="1"/>
          </p:nvPr>
        </p:nvSpPr>
        <p:spPr>
          <a:xfrm>
            <a:off x="10495956" y="5134618"/>
            <a:ext cx="12498705" cy="25342850"/>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700571" y="10698480"/>
            <a:ext cx="7962781" cy="19820258"/>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smtClean="0"/>
              <a:t>Edit Master text styles</a:t>
            </a:r>
          </a:p>
        </p:txBody>
      </p:sp>
      <p:sp>
        <p:nvSpPr>
          <p:cNvPr id="5" name="Date Placeholder 4"/>
          <p:cNvSpPr>
            <a:spLocks noGrp="1"/>
          </p:cNvSpPr>
          <p:nvPr>
            <p:ph type="dt" sz="half" idx="10"/>
          </p:nvPr>
        </p:nvSpPr>
        <p:spPr/>
        <p:txBody>
          <a:bodyPr/>
          <a:lstStyle/>
          <a:p>
            <a:fld id="{54C3E397-519C-46EE-AB07-94A7A60EA736}"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420651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0571" y="2377440"/>
            <a:ext cx="7962781" cy="8321040"/>
          </a:xfrm>
        </p:spPr>
        <p:txBody>
          <a:bodyPr anchor="b"/>
          <a:lstStyle>
            <a:lvl1pPr>
              <a:defRPr sz="86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95956" y="5134618"/>
            <a:ext cx="12498705" cy="25342850"/>
          </a:xfrm>
        </p:spPr>
        <p:txBody>
          <a:bodyPr anchor="t"/>
          <a:lstStyle>
            <a:lvl1pPr marL="0" indent="0">
              <a:buNone/>
              <a:defRPr sz="864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r>
              <a:rPr lang="en-US" smtClean="0"/>
              <a:t>Click icon to add picture</a:t>
            </a:r>
            <a:endParaRPr lang="en-US" dirty="0"/>
          </a:p>
        </p:txBody>
      </p:sp>
      <p:sp>
        <p:nvSpPr>
          <p:cNvPr id="4" name="Text Placeholder 3"/>
          <p:cNvSpPr>
            <a:spLocks noGrp="1"/>
          </p:cNvSpPr>
          <p:nvPr>
            <p:ph type="body" sz="half" idx="2"/>
          </p:nvPr>
        </p:nvSpPr>
        <p:spPr>
          <a:xfrm>
            <a:off x="1700571" y="10698480"/>
            <a:ext cx="7962781" cy="19820258"/>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smtClean="0"/>
              <a:t>Edit Master text styles</a:t>
            </a:r>
          </a:p>
        </p:txBody>
      </p:sp>
      <p:sp>
        <p:nvSpPr>
          <p:cNvPr id="5" name="Date Placeholder 4"/>
          <p:cNvSpPr>
            <a:spLocks noGrp="1"/>
          </p:cNvSpPr>
          <p:nvPr>
            <p:ph type="dt" sz="half" idx="10"/>
          </p:nvPr>
        </p:nvSpPr>
        <p:spPr/>
        <p:txBody>
          <a:bodyPr/>
          <a:lstStyle/>
          <a:p>
            <a:fld id="{54C3E397-519C-46EE-AB07-94A7A60EA736}"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A8E3B-EA46-44A2-8765-949E21D03313}" type="slidenum">
              <a:rPr lang="en-US" smtClean="0"/>
              <a:t>‹#›</a:t>
            </a:fld>
            <a:endParaRPr lang="en-US"/>
          </a:p>
        </p:txBody>
      </p:sp>
    </p:spTree>
    <p:extLst>
      <p:ext uri="{BB962C8B-B14F-4D97-AF65-F5344CB8AC3E}">
        <p14:creationId xmlns:p14="http://schemas.microsoft.com/office/powerpoint/2010/main" val="102246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7355" y="1898658"/>
            <a:ext cx="21294090" cy="68929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97355" y="9493250"/>
            <a:ext cx="21294090" cy="2262695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97355" y="33053028"/>
            <a:ext cx="5554980" cy="1898650"/>
          </a:xfrm>
          <a:prstGeom prst="rect">
            <a:avLst/>
          </a:prstGeom>
        </p:spPr>
        <p:txBody>
          <a:bodyPr vert="horz" lIns="91440" tIns="45720" rIns="91440" bIns="45720" rtlCol="0" anchor="ctr"/>
          <a:lstStyle>
            <a:lvl1pPr algn="l">
              <a:defRPr sz="3240">
                <a:solidFill>
                  <a:schemeClr val="tx1">
                    <a:tint val="75000"/>
                  </a:schemeClr>
                </a:solidFill>
              </a:defRPr>
            </a:lvl1pPr>
          </a:lstStyle>
          <a:p>
            <a:fld id="{54C3E397-519C-46EE-AB07-94A7A60EA736}" type="datetimeFigureOut">
              <a:rPr lang="en-US" smtClean="0"/>
              <a:t>6/24/2020</a:t>
            </a:fld>
            <a:endParaRPr lang="en-US"/>
          </a:p>
        </p:txBody>
      </p:sp>
      <p:sp>
        <p:nvSpPr>
          <p:cNvPr id="5" name="Footer Placeholder 4"/>
          <p:cNvSpPr>
            <a:spLocks noGrp="1"/>
          </p:cNvSpPr>
          <p:nvPr>
            <p:ph type="ftr" sz="quarter" idx="3"/>
          </p:nvPr>
        </p:nvSpPr>
        <p:spPr>
          <a:xfrm>
            <a:off x="8178165" y="33053028"/>
            <a:ext cx="8332470" cy="1898650"/>
          </a:xfrm>
          <a:prstGeom prst="rect">
            <a:avLst/>
          </a:prstGeom>
        </p:spPr>
        <p:txBody>
          <a:bodyPr vert="horz" lIns="91440" tIns="45720" rIns="91440" bIns="45720" rtlCol="0" anchor="ctr"/>
          <a:lstStyle>
            <a:lvl1pPr algn="ctr">
              <a:defRPr sz="32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436465" y="33053028"/>
            <a:ext cx="5554980" cy="1898650"/>
          </a:xfrm>
          <a:prstGeom prst="rect">
            <a:avLst/>
          </a:prstGeom>
        </p:spPr>
        <p:txBody>
          <a:bodyPr vert="horz" lIns="91440" tIns="45720" rIns="91440" bIns="45720" rtlCol="0" anchor="ctr"/>
          <a:lstStyle>
            <a:lvl1pPr algn="r">
              <a:defRPr sz="3240">
                <a:solidFill>
                  <a:schemeClr val="tx1">
                    <a:tint val="75000"/>
                  </a:schemeClr>
                </a:solidFill>
              </a:defRPr>
            </a:lvl1pPr>
          </a:lstStyle>
          <a:p>
            <a:fld id="{57BA8E3B-EA46-44A2-8765-949E21D03313}" type="slidenum">
              <a:rPr lang="en-US" smtClean="0"/>
              <a:t>‹#›</a:t>
            </a:fld>
            <a:endParaRPr lang="en-US"/>
          </a:p>
        </p:txBody>
      </p:sp>
    </p:spTree>
    <p:extLst>
      <p:ext uri="{BB962C8B-B14F-4D97-AF65-F5344CB8AC3E}">
        <p14:creationId xmlns:p14="http://schemas.microsoft.com/office/powerpoint/2010/main" val="435356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468880" rtl="0" eaLnBrk="1" latinLnBrk="0" hangingPunct="1">
        <a:lnSpc>
          <a:spcPct val="90000"/>
        </a:lnSpc>
        <a:spcBef>
          <a:spcPct val="0"/>
        </a:spcBef>
        <a:buNone/>
        <a:defRPr sz="11880" kern="1200">
          <a:solidFill>
            <a:schemeClr val="tx1"/>
          </a:solidFill>
          <a:latin typeface="+mj-lt"/>
          <a:ea typeface="+mj-ea"/>
          <a:cs typeface="+mj-cs"/>
        </a:defRPr>
      </a:lvl1pPr>
    </p:titleStyle>
    <p:bodyStyle>
      <a:lvl1pPr marL="617220" indent="-617220" algn="l" defTabSz="2468880" rtl="0" eaLnBrk="1" latinLnBrk="0" hangingPunct="1">
        <a:lnSpc>
          <a:spcPct val="90000"/>
        </a:lnSpc>
        <a:spcBef>
          <a:spcPts val="2700"/>
        </a:spcBef>
        <a:buFont typeface="Arial" panose="020B0604020202020204" pitchFamily="34" charset="0"/>
        <a:buChar char="•"/>
        <a:defRPr sz="7560" kern="1200">
          <a:solidFill>
            <a:schemeClr val="tx1"/>
          </a:solidFill>
          <a:latin typeface="+mn-lt"/>
          <a:ea typeface="+mn-ea"/>
          <a:cs typeface="+mn-cs"/>
        </a:defRPr>
      </a:lvl1pPr>
      <a:lvl2pPr marL="1851660" indent="-617220" algn="l" defTabSz="2468880" rtl="0" eaLnBrk="1" latinLnBrk="0" hangingPunct="1">
        <a:lnSpc>
          <a:spcPct val="90000"/>
        </a:lnSpc>
        <a:spcBef>
          <a:spcPts val="1350"/>
        </a:spcBef>
        <a:buFont typeface="Arial" panose="020B0604020202020204" pitchFamily="34" charset="0"/>
        <a:buChar char="•"/>
        <a:defRPr sz="6480" kern="1200">
          <a:solidFill>
            <a:schemeClr val="tx1"/>
          </a:solidFill>
          <a:latin typeface="+mn-lt"/>
          <a:ea typeface="+mn-ea"/>
          <a:cs typeface="+mn-cs"/>
        </a:defRPr>
      </a:lvl2pPr>
      <a:lvl3pPr marL="3086100" indent="-617220" algn="l" defTabSz="2468880" rtl="0" eaLnBrk="1" latinLnBrk="0" hangingPunct="1">
        <a:lnSpc>
          <a:spcPct val="90000"/>
        </a:lnSpc>
        <a:spcBef>
          <a:spcPts val="1350"/>
        </a:spcBef>
        <a:buFont typeface="Arial" panose="020B0604020202020204" pitchFamily="34" charset="0"/>
        <a:buChar char="•"/>
        <a:defRPr sz="5400" kern="1200">
          <a:solidFill>
            <a:schemeClr val="tx1"/>
          </a:solidFill>
          <a:latin typeface="+mn-lt"/>
          <a:ea typeface="+mn-ea"/>
          <a:cs typeface="+mn-cs"/>
        </a:defRPr>
      </a:lvl3pPr>
      <a:lvl4pPr marL="43205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4pPr>
      <a:lvl5pPr marL="555498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11125"/>
            <a:ext cx="24655944" cy="35661600"/>
          </a:xfrm>
          <a:prstGeom prst="rect">
            <a:avLst/>
          </a:prstGeom>
        </p:spPr>
      </p:pic>
      <p:sp>
        <p:nvSpPr>
          <p:cNvPr id="3" name="Text Box 2707"/>
          <p:cNvSpPr txBox="1">
            <a:spLocks noChangeArrowheads="1"/>
          </p:cNvSpPr>
          <p:nvPr/>
        </p:nvSpPr>
        <p:spPr bwMode="auto">
          <a:xfrm>
            <a:off x="16248104" y="7063908"/>
            <a:ext cx="6829425" cy="854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a:t>
            </a:r>
            <a:r>
              <a:rPr lang="fa-IR" sz="2000" dirty="0" smtClean="0">
                <a:latin typeface="Times New Roman" pitchFamily="18" charset="0"/>
                <a:cs typeface="B Nazanin" panose="00000400000000000000" pitchFamily="2" charset="-78"/>
              </a:rPr>
              <a:t>.</a:t>
            </a:r>
            <a:endParaRPr lang="en-US" sz="2146" dirty="0" smtClean="0">
              <a:solidFill>
                <a:srgbClr val="660033"/>
              </a:solidFill>
              <a:latin typeface="Calibri" panose="020F0502020204030204" pitchFamily="34" charset="0"/>
              <a:cs typeface="B Nazanin" panose="00000400000000000000" pitchFamily="2" charset="-78"/>
            </a:endParaRPr>
          </a:p>
        </p:txBody>
      </p:sp>
      <p:sp>
        <p:nvSpPr>
          <p:cNvPr id="4" name="Text Box 2707"/>
          <p:cNvSpPr txBox="1">
            <a:spLocks noChangeArrowheads="1"/>
          </p:cNvSpPr>
          <p:nvPr/>
        </p:nvSpPr>
        <p:spPr bwMode="auto">
          <a:xfrm>
            <a:off x="16318247" y="17078462"/>
            <a:ext cx="6827837" cy="1232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a:t>
            </a:r>
            <a:r>
              <a:rPr lang="fa-IR" sz="2000" dirty="0" smtClean="0">
                <a:latin typeface="Times New Roman" pitchFamily="18" charset="0"/>
                <a:cs typeface="B Nazanin" panose="00000400000000000000" pitchFamily="2" charset="-78"/>
              </a:rPr>
              <a:t>.</a:t>
            </a:r>
            <a:endParaRPr lang="en-US" sz="2146" dirty="0" smtClean="0">
              <a:solidFill>
                <a:srgbClr val="660033"/>
              </a:solidFill>
              <a:latin typeface="Calibri" panose="020F0502020204030204" pitchFamily="34" charset="0"/>
              <a:cs typeface="B Nazanin" panose="00000400000000000000" pitchFamily="2" charset="-78"/>
            </a:endParaRPr>
          </a:p>
        </p:txBody>
      </p:sp>
      <p:sp>
        <p:nvSpPr>
          <p:cNvPr id="5" name="Rectangle 4"/>
          <p:cNvSpPr>
            <a:spLocks noChangeArrowheads="1"/>
          </p:cNvSpPr>
          <p:nvPr/>
        </p:nvSpPr>
        <p:spPr bwMode="auto">
          <a:xfrm>
            <a:off x="3162341" y="4628231"/>
            <a:ext cx="18692813"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2410" tIns="56206" rIns="112410" bIns="56206" anchor="ctr"/>
          <a:lstStyle>
            <a:lvl1pPr defTabSz="858838">
              <a:spcBef>
                <a:spcPct val="20000"/>
              </a:spcBef>
              <a:buFont typeface="Arial" panose="020B0604020202020204" pitchFamily="34" charset="0"/>
              <a:buChar char="•"/>
              <a:defRPr sz="11800">
                <a:solidFill>
                  <a:schemeClr val="tx1"/>
                </a:solidFill>
                <a:latin typeface="Calibri" panose="020F0502020204030204" pitchFamily="34" charset="0"/>
              </a:defRPr>
            </a:lvl1pPr>
            <a:lvl2pPr marL="742950" indent="-285750" defTabSz="858838">
              <a:spcBef>
                <a:spcPct val="20000"/>
              </a:spcBef>
              <a:buFont typeface="Arial" panose="020B0604020202020204" pitchFamily="34" charset="0"/>
              <a:buChar char="–"/>
              <a:defRPr sz="10400">
                <a:solidFill>
                  <a:schemeClr val="tx1"/>
                </a:solidFill>
                <a:latin typeface="Calibri" panose="020F0502020204030204" pitchFamily="34" charset="0"/>
              </a:defRPr>
            </a:lvl2pPr>
            <a:lvl3pPr marL="1143000" indent="-228600" defTabSz="858838">
              <a:spcBef>
                <a:spcPct val="20000"/>
              </a:spcBef>
              <a:buFont typeface="Arial" panose="020B0604020202020204" pitchFamily="34" charset="0"/>
              <a:buChar char="•"/>
              <a:defRPr sz="8900">
                <a:solidFill>
                  <a:schemeClr val="tx1"/>
                </a:solidFill>
                <a:latin typeface="Calibri" panose="020F0502020204030204" pitchFamily="34" charset="0"/>
              </a:defRPr>
            </a:lvl3pPr>
            <a:lvl4pPr marL="1600200" indent="-228600" defTabSz="858838">
              <a:spcBef>
                <a:spcPct val="20000"/>
              </a:spcBef>
              <a:buFont typeface="Arial" panose="020B0604020202020204" pitchFamily="34" charset="0"/>
              <a:buChar char="–"/>
              <a:defRPr sz="7400">
                <a:solidFill>
                  <a:schemeClr val="tx1"/>
                </a:solidFill>
                <a:latin typeface="Calibri" panose="020F0502020204030204" pitchFamily="34" charset="0"/>
              </a:defRPr>
            </a:lvl4pPr>
            <a:lvl5pPr marL="2057400" indent="-228600" defTabSz="858838">
              <a:spcBef>
                <a:spcPct val="20000"/>
              </a:spcBef>
              <a:buFont typeface="Arial" panose="020B0604020202020204" pitchFamily="34" charset="0"/>
              <a:buChar char="»"/>
              <a:defRPr sz="7400">
                <a:solidFill>
                  <a:schemeClr val="tx1"/>
                </a:solidFill>
                <a:latin typeface="Calibri" panose="020F0502020204030204" pitchFamily="34" charset="0"/>
              </a:defRPr>
            </a:lvl5pPr>
            <a:lvl6pPr marL="2514600" indent="-228600" defTabSz="858838" eaLnBrk="0" fontAlgn="base" hangingPunct="0">
              <a:spcBef>
                <a:spcPct val="20000"/>
              </a:spcBef>
              <a:spcAft>
                <a:spcPct val="0"/>
              </a:spcAft>
              <a:buFont typeface="Arial" panose="020B0604020202020204" pitchFamily="34" charset="0"/>
              <a:buChar char="»"/>
              <a:defRPr sz="7400">
                <a:solidFill>
                  <a:schemeClr val="tx1"/>
                </a:solidFill>
                <a:latin typeface="Calibri" panose="020F0502020204030204" pitchFamily="34" charset="0"/>
              </a:defRPr>
            </a:lvl6pPr>
            <a:lvl7pPr marL="2971800" indent="-228600" defTabSz="858838" eaLnBrk="0" fontAlgn="base" hangingPunct="0">
              <a:spcBef>
                <a:spcPct val="20000"/>
              </a:spcBef>
              <a:spcAft>
                <a:spcPct val="0"/>
              </a:spcAft>
              <a:buFont typeface="Arial" panose="020B0604020202020204" pitchFamily="34" charset="0"/>
              <a:buChar char="»"/>
              <a:defRPr sz="7400">
                <a:solidFill>
                  <a:schemeClr val="tx1"/>
                </a:solidFill>
                <a:latin typeface="Calibri" panose="020F0502020204030204" pitchFamily="34" charset="0"/>
              </a:defRPr>
            </a:lvl7pPr>
            <a:lvl8pPr marL="3429000" indent="-228600" defTabSz="858838" eaLnBrk="0" fontAlgn="base" hangingPunct="0">
              <a:spcBef>
                <a:spcPct val="20000"/>
              </a:spcBef>
              <a:spcAft>
                <a:spcPct val="0"/>
              </a:spcAft>
              <a:buFont typeface="Arial" panose="020B0604020202020204" pitchFamily="34" charset="0"/>
              <a:buChar char="»"/>
              <a:defRPr sz="7400">
                <a:solidFill>
                  <a:schemeClr val="tx1"/>
                </a:solidFill>
                <a:latin typeface="Calibri" panose="020F0502020204030204" pitchFamily="34" charset="0"/>
              </a:defRPr>
            </a:lvl8pPr>
            <a:lvl9pPr marL="3886200" indent="-228600" defTabSz="858838" eaLnBrk="0" fontAlgn="base" hangingPunct="0">
              <a:spcBef>
                <a:spcPct val="20000"/>
              </a:spcBef>
              <a:spcAft>
                <a:spcPct val="0"/>
              </a:spcAft>
              <a:buFont typeface="Arial" panose="020B0604020202020204" pitchFamily="34" charset="0"/>
              <a:buChar char="»"/>
              <a:defRPr sz="7400">
                <a:solidFill>
                  <a:schemeClr val="tx1"/>
                </a:solidFill>
                <a:latin typeface="Calibri" panose="020F0502020204030204" pitchFamily="34" charset="0"/>
              </a:defRPr>
            </a:lvl9pPr>
          </a:lstStyle>
          <a:p>
            <a:pPr algn="ctr" rtl="1">
              <a:spcBef>
                <a:spcPct val="0"/>
              </a:spcBef>
              <a:buFontTx/>
              <a:buNone/>
            </a:pPr>
            <a:r>
              <a:rPr lang="fa-IR" altLang="en-US" sz="4800" b="1" dirty="0">
                <a:solidFill>
                  <a:srgbClr val="FF0000"/>
                </a:solidFill>
                <a:latin typeface="Arial" panose="020B0604020202020204" pitchFamily="34" charset="0"/>
                <a:cs typeface="B Nazanin" panose="00000400000000000000" pitchFamily="2" charset="-78"/>
              </a:rPr>
              <a:t>عنوان مقاله در این قسمت نوشته می شود</a:t>
            </a:r>
          </a:p>
          <a:p>
            <a:pPr algn="ctr" rtl="1">
              <a:spcBef>
                <a:spcPct val="0"/>
              </a:spcBef>
              <a:buFontTx/>
              <a:buNone/>
            </a:pPr>
            <a:r>
              <a:rPr lang="fa-IR" altLang="en-US" sz="3600" b="1" dirty="0">
                <a:latin typeface="Verdana" panose="020B0604030504040204" pitchFamily="34" charset="0"/>
                <a:cs typeface="B Nazanin" panose="00000400000000000000" pitchFamily="2" charset="-78"/>
              </a:rPr>
              <a:t>نام نویسندگان در این قسمت نوشته می شود</a:t>
            </a:r>
          </a:p>
          <a:p>
            <a:pPr algn="ctr" rtl="1">
              <a:lnSpc>
                <a:spcPct val="130000"/>
              </a:lnSpc>
              <a:spcBef>
                <a:spcPct val="0"/>
              </a:spcBef>
              <a:buFontTx/>
              <a:buNone/>
            </a:pPr>
            <a:r>
              <a:rPr lang="fa-IR" altLang="en-US" sz="3600" b="1" dirty="0">
                <a:latin typeface="Verdana" panose="020B0604030504040204" pitchFamily="34" charset="0"/>
                <a:cs typeface="B Nazanin" panose="00000400000000000000" pitchFamily="2" charset="-78"/>
              </a:rPr>
              <a:t>پست الکترونیکی مسئول مکاتبات در اینجا قید شود</a:t>
            </a:r>
            <a:endParaRPr lang="en-US" altLang="en-US" sz="3200" dirty="0">
              <a:latin typeface="Arial" panose="020B0604020202020204" pitchFamily="34" charset="0"/>
              <a:cs typeface="B Nazanin" panose="00000400000000000000" pitchFamily="2" charset="-78"/>
            </a:endParaRPr>
          </a:p>
        </p:txBody>
      </p:sp>
      <p:sp>
        <p:nvSpPr>
          <p:cNvPr id="6" name="Text Box 2707"/>
          <p:cNvSpPr txBox="1">
            <a:spLocks noChangeArrowheads="1"/>
          </p:cNvSpPr>
          <p:nvPr/>
        </p:nvSpPr>
        <p:spPr bwMode="auto">
          <a:xfrm>
            <a:off x="8924925" y="17719675"/>
            <a:ext cx="6827838" cy="378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defRPr/>
            </a:pPr>
            <a:r>
              <a:rPr lang="fa-IR" sz="5943" b="1" dirty="0" smtClean="0">
                <a:solidFill>
                  <a:srgbClr val="660033"/>
                </a:solidFill>
                <a:latin typeface="Calibri" panose="020F0502020204030204" pitchFamily="34" charset="0"/>
                <a:cs typeface="B Nazanin" panose="00000400000000000000" pitchFamily="2" charset="-78"/>
              </a:rPr>
              <a:t>اینجا می تواند محل مناسبی جهت قراردادن شکل ها و جدول های مقاله باشد.</a:t>
            </a:r>
            <a:endParaRPr lang="en-US" sz="5943" b="1" dirty="0" smtClean="0">
              <a:solidFill>
                <a:srgbClr val="660033"/>
              </a:solidFill>
              <a:latin typeface="Calibri" panose="020F0502020204030204" pitchFamily="34" charset="0"/>
              <a:cs typeface="B Nazanin" panose="00000400000000000000" pitchFamily="2" charset="-78"/>
            </a:endParaRPr>
          </a:p>
        </p:txBody>
      </p:sp>
      <p:sp>
        <p:nvSpPr>
          <p:cNvPr id="7" name="Text Box 2707"/>
          <p:cNvSpPr txBox="1">
            <a:spLocks noChangeArrowheads="1"/>
          </p:cNvSpPr>
          <p:nvPr/>
        </p:nvSpPr>
        <p:spPr bwMode="auto">
          <a:xfrm>
            <a:off x="8924925" y="8639175"/>
            <a:ext cx="6827838" cy="754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spcAft>
                <a:spcPts val="1486"/>
              </a:spcAft>
              <a:defRPr/>
            </a:pPr>
            <a:r>
              <a:rPr lang="fa-IR" sz="24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a:t>
            </a:r>
            <a:r>
              <a:rPr lang="fa-IR" sz="2400" dirty="0" smtClean="0">
                <a:latin typeface="Times New Roman" pitchFamily="18" charset="0"/>
                <a:cs typeface="B Nazanin" panose="00000400000000000000" pitchFamily="2" charset="-78"/>
              </a:rPr>
              <a:t>مقاله </a:t>
            </a:r>
            <a:r>
              <a:rPr lang="fa-IR" sz="2400" dirty="0">
                <a:latin typeface="Times New Roman" pitchFamily="18" charset="0"/>
                <a:cs typeface="B Nazanin" panose="00000400000000000000" pitchFamily="2" charset="-78"/>
              </a:rPr>
              <a:t>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4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4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r>
              <a:rPr lang="fa-IR" sz="2400" dirty="0" smtClean="0">
                <a:latin typeface="Times New Roman" pitchFamily="18" charset="0"/>
                <a:cs typeface="B Nazanin" panose="00000400000000000000" pitchFamily="2" charset="-78"/>
              </a:rPr>
              <a:t>.</a:t>
            </a:r>
            <a:endParaRPr lang="en-US" sz="2146" dirty="0" smtClean="0">
              <a:solidFill>
                <a:srgbClr val="660033"/>
              </a:solidFill>
              <a:latin typeface="Calibri" panose="020F0502020204030204" pitchFamily="34" charset="0"/>
              <a:cs typeface="B Nazanin" panose="00000400000000000000" pitchFamily="2" charset="-78"/>
            </a:endParaRPr>
          </a:p>
        </p:txBody>
      </p:sp>
      <p:sp>
        <p:nvSpPr>
          <p:cNvPr id="8" name="Text Box 200"/>
          <p:cNvSpPr txBox="1">
            <a:spLocks noChangeArrowheads="1"/>
          </p:cNvSpPr>
          <p:nvPr/>
        </p:nvSpPr>
        <p:spPr bwMode="auto">
          <a:xfrm>
            <a:off x="21796417" y="5905797"/>
            <a:ext cx="1281112" cy="650875"/>
          </a:xfrm>
          <a:prstGeom prst="rect">
            <a:avLst/>
          </a:prstGeom>
          <a:noFill/>
          <a:ln w="9525">
            <a:noFill/>
            <a:miter lim="800000"/>
            <a:headEnd/>
            <a:tailEnd/>
          </a:ln>
          <a:effectLst/>
        </p:spPr>
        <p:txBody>
          <a:bodyPr wrap="none" lIns="79220" tIns="39611" rIns="79220" bIns="39611">
            <a:spAutoFit/>
          </a:bodyPr>
          <a:lstStyle/>
          <a:p>
            <a:pPr algn="r" defTabSz="792746" rtl="1" eaLnBrk="1" fontAlgn="auto" hangingPunct="1">
              <a:spcBef>
                <a:spcPts val="0"/>
              </a:spcBef>
              <a:spcAft>
                <a:spcPts val="0"/>
              </a:spcAft>
              <a:defRPr/>
            </a:pPr>
            <a:r>
              <a:rPr lang="fa-IR" sz="3714" b="1" dirty="0">
                <a:solidFill>
                  <a:srgbClr val="003399"/>
                </a:solidFill>
                <a:latin typeface="+mn-lt"/>
                <a:cs typeface="B Nazanin" panose="00000400000000000000" pitchFamily="2" charset="-78"/>
              </a:rPr>
              <a:t>چکیده</a:t>
            </a:r>
            <a:endParaRPr lang="en-US" sz="3714" b="1" dirty="0">
              <a:solidFill>
                <a:srgbClr val="003399"/>
              </a:solidFill>
              <a:latin typeface="+mn-lt"/>
              <a:cs typeface="B Nazanin" panose="00000400000000000000" pitchFamily="2" charset="-78"/>
            </a:endParaRPr>
          </a:p>
        </p:txBody>
      </p:sp>
      <p:sp>
        <p:nvSpPr>
          <p:cNvPr id="9" name="Text Box 2706"/>
          <p:cNvSpPr txBox="1">
            <a:spLocks noChangeArrowheads="1"/>
          </p:cNvSpPr>
          <p:nvPr/>
        </p:nvSpPr>
        <p:spPr bwMode="auto">
          <a:xfrm>
            <a:off x="21855154" y="16257859"/>
            <a:ext cx="1163637" cy="650875"/>
          </a:xfrm>
          <a:prstGeom prst="rect">
            <a:avLst/>
          </a:prstGeom>
          <a:noFill/>
          <a:ln w="9525">
            <a:noFill/>
            <a:miter lim="800000"/>
            <a:headEnd/>
            <a:tailEnd/>
          </a:ln>
          <a:effectLst/>
        </p:spPr>
        <p:txBody>
          <a:bodyPr wrap="none" lIns="79220" tIns="39611" rIns="79220" bIns="39611">
            <a:spAutoFit/>
          </a:bodyPr>
          <a:lstStyle/>
          <a:p>
            <a:pPr algn="r" defTabSz="792746" rtl="1" eaLnBrk="1" fontAlgn="auto" hangingPunct="1">
              <a:spcBef>
                <a:spcPts val="0"/>
              </a:spcBef>
              <a:spcAft>
                <a:spcPts val="0"/>
              </a:spcAft>
              <a:defRPr/>
            </a:pPr>
            <a:r>
              <a:rPr lang="fa-IR" sz="3714" b="1" dirty="0">
                <a:solidFill>
                  <a:srgbClr val="003399"/>
                </a:solidFill>
                <a:latin typeface="+mn-lt"/>
                <a:cs typeface="B Nazanin" panose="00000400000000000000" pitchFamily="2" charset="-78"/>
              </a:rPr>
              <a:t>مقدمه</a:t>
            </a:r>
            <a:endParaRPr lang="en-US" sz="3714" b="1" dirty="0">
              <a:solidFill>
                <a:srgbClr val="003399"/>
              </a:solidFill>
              <a:latin typeface="+mn-lt"/>
              <a:cs typeface="B Nazanin" panose="00000400000000000000" pitchFamily="2" charset="-78"/>
            </a:endParaRPr>
          </a:p>
        </p:txBody>
      </p:sp>
      <p:sp>
        <p:nvSpPr>
          <p:cNvPr id="10" name="Text Box 2706"/>
          <p:cNvSpPr txBox="1">
            <a:spLocks noChangeArrowheads="1"/>
          </p:cNvSpPr>
          <p:nvPr/>
        </p:nvSpPr>
        <p:spPr bwMode="auto">
          <a:xfrm>
            <a:off x="13603288" y="7807325"/>
            <a:ext cx="2143125" cy="650875"/>
          </a:xfrm>
          <a:prstGeom prst="rect">
            <a:avLst/>
          </a:prstGeom>
          <a:noFill/>
          <a:ln w="9525">
            <a:noFill/>
            <a:miter lim="800000"/>
            <a:headEnd/>
            <a:tailEnd/>
          </a:ln>
          <a:effectLst/>
        </p:spPr>
        <p:txBody>
          <a:bodyPr wrap="none" lIns="79220" tIns="39611" rIns="79220" bIns="39611">
            <a:spAutoFit/>
          </a:bodyPr>
          <a:lstStyle/>
          <a:p>
            <a:pPr algn="r" defTabSz="792746" rtl="1" eaLnBrk="1" fontAlgn="auto" hangingPunct="1">
              <a:spcBef>
                <a:spcPts val="0"/>
              </a:spcBef>
              <a:spcAft>
                <a:spcPts val="0"/>
              </a:spcAft>
              <a:defRPr/>
            </a:pPr>
            <a:r>
              <a:rPr lang="fa-IR" sz="3714" b="1" dirty="0">
                <a:solidFill>
                  <a:srgbClr val="003399"/>
                </a:solidFill>
                <a:latin typeface="+mn-lt"/>
                <a:cs typeface="B Nazanin" panose="00000400000000000000" pitchFamily="2" charset="-78"/>
              </a:rPr>
              <a:t>نتایج و بحث</a:t>
            </a:r>
            <a:endParaRPr lang="en-US" sz="3714" b="1" dirty="0">
              <a:solidFill>
                <a:srgbClr val="003399"/>
              </a:solidFill>
              <a:latin typeface="+mn-lt"/>
              <a:cs typeface="B Nazanin" panose="00000400000000000000" pitchFamily="2" charset="-78"/>
            </a:endParaRPr>
          </a:p>
        </p:txBody>
      </p:sp>
      <p:sp>
        <p:nvSpPr>
          <p:cNvPr id="11" name="Text Box 2011"/>
          <p:cNvSpPr txBox="1">
            <a:spLocks noChangeArrowheads="1"/>
          </p:cNvSpPr>
          <p:nvPr/>
        </p:nvSpPr>
        <p:spPr bwMode="auto">
          <a:xfrm>
            <a:off x="1846242" y="6961306"/>
            <a:ext cx="6827838" cy="854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a:t>
            </a:r>
            <a:r>
              <a:rPr lang="fa-IR" sz="2000" dirty="0" smtClean="0">
                <a:latin typeface="Times New Roman" pitchFamily="18" charset="0"/>
                <a:cs typeface="B Nazanin" panose="00000400000000000000" pitchFamily="2" charset="-78"/>
              </a:rPr>
              <a:t>بنویسید. </a:t>
            </a:r>
            <a:endParaRPr lang="en-US" sz="2146" dirty="0" smtClean="0">
              <a:solidFill>
                <a:srgbClr val="660033"/>
              </a:solidFill>
              <a:latin typeface="Calibri" panose="020F0502020204030204" pitchFamily="34" charset="0"/>
              <a:cs typeface="B Nazanin" panose="00000400000000000000" pitchFamily="2" charset="-78"/>
            </a:endParaRPr>
          </a:p>
        </p:txBody>
      </p:sp>
      <p:sp>
        <p:nvSpPr>
          <p:cNvPr id="12" name="Text Box 2011"/>
          <p:cNvSpPr txBox="1">
            <a:spLocks noChangeArrowheads="1"/>
          </p:cNvSpPr>
          <p:nvPr/>
        </p:nvSpPr>
        <p:spPr bwMode="auto">
          <a:xfrm>
            <a:off x="1814345" y="16212192"/>
            <a:ext cx="6827838" cy="1053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a:t>
            </a:r>
          </a:p>
          <a:p>
            <a:pPr algn="justLow" rtl="1" eaLnBrk="1" hangingPunct="1">
              <a:spcAft>
                <a:spcPts val="1486"/>
              </a:spcAft>
              <a:defRPr/>
            </a:pPr>
            <a:r>
              <a:rPr lang="fa-IR" sz="2000" dirty="0">
                <a:latin typeface="Times New Roman" pitchFamily="18" charset="0"/>
                <a:cs typeface="B Nazanin" panose="00000400000000000000" pitchFamily="2" charset="-78"/>
              </a:rPr>
              <a:t>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متن مقاله خود را در این محل بنویسید. مقاله خود را در این محل بنویسید. متن مقاله خود را در این محل بنویسید. </a:t>
            </a:r>
          </a:p>
          <a:p>
            <a:pPr algn="justLow" rtl="1" eaLnBrk="1" hangingPunct="1">
              <a:spcAft>
                <a:spcPts val="1486"/>
              </a:spcAft>
              <a:defRPr/>
            </a:pPr>
            <a:endParaRPr lang="en-US" sz="2146" dirty="0" smtClean="0">
              <a:solidFill>
                <a:srgbClr val="660033"/>
              </a:solidFill>
              <a:latin typeface="Calibri" panose="020F0502020204030204" pitchFamily="34" charset="0"/>
              <a:cs typeface="B Nazanin" panose="00000400000000000000" pitchFamily="2" charset="-78"/>
            </a:endParaRPr>
          </a:p>
        </p:txBody>
      </p:sp>
      <p:sp>
        <p:nvSpPr>
          <p:cNvPr id="13" name="Text Box 188"/>
          <p:cNvSpPr txBox="1">
            <a:spLocks noChangeArrowheads="1"/>
          </p:cNvSpPr>
          <p:nvPr/>
        </p:nvSpPr>
        <p:spPr bwMode="auto">
          <a:xfrm>
            <a:off x="6753058" y="15579756"/>
            <a:ext cx="1889125" cy="666750"/>
          </a:xfrm>
          <a:prstGeom prst="rect">
            <a:avLst/>
          </a:prstGeom>
          <a:noFill/>
          <a:ln w="9525">
            <a:noFill/>
            <a:miter lim="800000"/>
            <a:headEnd/>
            <a:tailEnd/>
          </a:ln>
          <a:effectLst/>
        </p:spPr>
        <p:txBody>
          <a:bodyPr wrap="none" lIns="94074" tIns="47038" rIns="94074" bIns="47038">
            <a:spAutoFit/>
          </a:bodyPr>
          <a:lstStyle/>
          <a:p>
            <a:pPr algn="r" defTabSz="792746" rtl="1" eaLnBrk="1" fontAlgn="auto" hangingPunct="1">
              <a:spcBef>
                <a:spcPts val="0"/>
              </a:spcBef>
              <a:spcAft>
                <a:spcPts val="0"/>
              </a:spcAft>
              <a:defRPr/>
            </a:pPr>
            <a:r>
              <a:rPr lang="fa-IR" sz="3714" b="1" dirty="0">
                <a:solidFill>
                  <a:srgbClr val="003399"/>
                </a:solidFill>
                <a:latin typeface="+mn-lt"/>
                <a:cs typeface="B Nazanin" panose="00000400000000000000" pitchFamily="2" charset="-78"/>
              </a:rPr>
              <a:t>جمع بندی</a:t>
            </a:r>
            <a:endParaRPr lang="en-US" sz="3714" b="1" dirty="0">
              <a:solidFill>
                <a:srgbClr val="003399"/>
              </a:solidFill>
              <a:latin typeface="+mn-lt"/>
              <a:cs typeface="B Nazanin" panose="00000400000000000000" pitchFamily="2" charset="-78"/>
            </a:endParaRPr>
          </a:p>
        </p:txBody>
      </p:sp>
      <p:sp>
        <p:nvSpPr>
          <p:cNvPr id="14" name="Text Box 2706"/>
          <p:cNvSpPr txBox="1">
            <a:spLocks noChangeArrowheads="1"/>
          </p:cNvSpPr>
          <p:nvPr/>
        </p:nvSpPr>
        <p:spPr bwMode="auto">
          <a:xfrm>
            <a:off x="7317289" y="26897594"/>
            <a:ext cx="1177925" cy="652462"/>
          </a:xfrm>
          <a:prstGeom prst="rect">
            <a:avLst/>
          </a:prstGeom>
          <a:noFill/>
          <a:ln w="9525">
            <a:noFill/>
            <a:miter lim="800000"/>
            <a:headEnd/>
            <a:tailEnd/>
          </a:ln>
          <a:effectLst/>
        </p:spPr>
        <p:txBody>
          <a:bodyPr wrap="none" lIns="79220" tIns="39611" rIns="79220" bIns="39611">
            <a:spAutoFit/>
          </a:bodyPr>
          <a:lstStyle/>
          <a:p>
            <a:pPr defTabSz="792746" eaLnBrk="1" fontAlgn="auto" hangingPunct="1">
              <a:spcBef>
                <a:spcPts val="0"/>
              </a:spcBef>
              <a:spcAft>
                <a:spcPts val="0"/>
              </a:spcAft>
              <a:defRPr/>
            </a:pPr>
            <a:r>
              <a:rPr lang="fa-IR" sz="3714" b="1" dirty="0">
                <a:solidFill>
                  <a:srgbClr val="003399"/>
                </a:solidFill>
                <a:latin typeface="+mn-lt"/>
                <a:cs typeface="B Nazanin" panose="00000400000000000000" pitchFamily="2" charset="-78"/>
              </a:rPr>
              <a:t>مراجع</a:t>
            </a:r>
            <a:endParaRPr lang="en-US" sz="3714" b="1" dirty="0">
              <a:solidFill>
                <a:srgbClr val="003399"/>
              </a:solidFill>
              <a:latin typeface="+mn-lt"/>
              <a:cs typeface="B Nazanin" panose="00000400000000000000" pitchFamily="2" charset="-78"/>
            </a:endParaRPr>
          </a:p>
        </p:txBody>
      </p:sp>
      <p:sp>
        <p:nvSpPr>
          <p:cNvPr id="15" name="Text Box 2012"/>
          <p:cNvSpPr txBox="1">
            <a:spLocks noChangeArrowheads="1"/>
          </p:cNvSpPr>
          <p:nvPr/>
        </p:nvSpPr>
        <p:spPr bwMode="auto">
          <a:xfrm>
            <a:off x="2097087" y="26897594"/>
            <a:ext cx="6827838"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712" tIns="33356" rIns="66712" bIns="33356"/>
          <a:lstStyle>
            <a:lvl1pPr defTabSz="808038" eaLnBrk="0" hangingPunct="0">
              <a:defRPr sz="8100">
                <a:solidFill>
                  <a:schemeClr val="tx1"/>
                </a:solidFill>
                <a:latin typeface="Arial" panose="020B0604020202020204" pitchFamily="34" charset="0"/>
                <a:cs typeface="Arial" panose="020B0604020202020204" pitchFamily="34" charset="0"/>
              </a:defRPr>
            </a:lvl1pPr>
            <a:lvl2pPr marL="742950" indent="-285750" defTabSz="808038" eaLnBrk="0" hangingPunct="0">
              <a:defRPr sz="8100">
                <a:solidFill>
                  <a:schemeClr val="tx1"/>
                </a:solidFill>
                <a:latin typeface="Arial" panose="020B0604020202020204" pitchFamily="34" charset="0"/>
                <a:cs typeface="Arial" panose="020B0604020202020204" pitchFamily="34" charset="0"/>
              </a:defRPr>
            </a:lvl2pPr>
            <a:lvl3pPr marL="1143000" indent="-228600" defTabSz="808038" eaLnBrk="0" hangingPunct="0">
              <a:defRPr sz="8100">
                <a:solidFill>
                  <a:schemeClr val="tx1"/>
                </a:solidFill>
                <a:latin typeface="Arial" panose="020B0604020202020204" pitchFamily="34" charset="0"/>
                <a:cs typeface="Arial" panose="020B0604020202020204" pitchFamily="34" charset="0"/>
              </a:defRPr>
            </a:lvl3pPr>
            <a:lvl4pPr marL="1600200" indent="-228600" defTabSz="808038" eaLnBrk="0" hangingPunct="0">
              <a:defRPr sz="8100">
                <a:solidFill>
                  <a:schemeClr val="tx1"/>
                </a:solidFill>
                <a:latin typeface="Arial" panose="020B0604020202020204" pitchFamily="34" charset="0"/>
                <a:cs typeface="Arial" panose="020B0604020202020204" pitchFamily="34" charset="0"/>
              </a:defRPr>
            </a:lvl4pPr>
            <a:lvl5pPr marL="2057400" indent="-228600" defTabSz="808038" eaLnBrk="0" hangingPunct="0">
              <a:defRPr sz="8100">
                <a:solidFill>
                  <a:schemeClr val="tx1"/>
                </a:solidFill>
                <a:latin typeface="Arial" panose="020B0604020202020204" pitchFamily="34" charset="0"/>
                <a:cs typeface="Arial" panose="020B0604020202020204" pitchFamily="34" charset="0"/>
              </a:defRPr>
            </a:lvl5pPr>
            <a:lvl6pPr marL="25146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6pPr>
            <a:lvl7pPr marL="29718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7pPr>
            <a:lvl8pPr marL="34290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8pPr>
            <a:lvl9pPr marL="3886200" indent="-228600" defTabSz="808038" eaLnBrk="0" fontAlgn="base" hangingPunct="0">
              <a:spcBef>
                <a:spcPct val="0"/>
              </a:spcBef>
              <a:spcAft>
                <a:spcPct val="0"/>
              </a:spcAft>
              <a:defRPr sz="8100">
                <a:solidFill>
                  <a:schemeClr val="tx1"/>
                </a:solidFill>
                <a:latin typeface="Arial" panose="020B0604020202020204" pitchFamily="34" charset="0"/>
                <a:cs typeface="Arial" panose="020B0604020202020204" pitchFamily="34" charset="0"/>
              </a:defRPr>
            </a:lvl9pPr>
          </a:lstStyle>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a:p>
            <a:pPr algn="justLow" eaLnBrk="1" hangingPunct="1">
              <a:spcAft>
                <a:spcPts val="990"/>
              </a:spcAft>
              <a:buClr>
                <a:srgbClr val="0000FF"/>
              </a:buClr>
              <a:buSzPct val="105000"/>
              <a:buFont typeface="Wingdings" panose="05000000000000000000" pitchFamily="2" charset="2"/>
              <a:buChar char="Ø"/>
              <a:defRPr/>
            </a:pPr>
            <a:r>
              <a:rPr lang="en-US" sz="1733" dirty="0" smtClean="0">
                <a:solidFill>
                  <a:srgbClr val="660033"/>
                </a:solidFill>
                <a:latin typeface="Times New Roman" panose="02020603050405020304" pitchFamily="18" charset="0"/>
                <a:cs typeface="B Nazanin" panose="00000400000000000000" pitchFamily="2" charset="-78"/>
              </a:rPr>
              <a:t>Type your Ref. here.</a:t>
            </a:r>
          </a:p>
        </p:txBody>
      </p:sp>
    </p:spTree>
    <p:extLst>
      <p:ext uri="{BB962C8B-B14F-4D97-AF65-F5344CB8AC3E}">
        <p14:creationId xmlns:p14="http://schemas.microsoft.com/office/powerpoint/2010/main" val="13460284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2550</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Calibri</vt:lpstr>
      <vt:lpstr>Calibri Light</vt:lpstr>
      <vt:lpstr>Times New Roman</vt:lpstr>
      <vt:lpstr>Verdana</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MRT www.Win2Farsi.com</cp:lastModifiedBy>
  <cp:revision>5</cp:revision>
  <dcterms:created xsi:type="dcterms:W3CDTF">2016-11-01T17:28:44Z</dcterms:created>
  <dcterms:modified xsi:type="dcterms:W3CDTF">2020-06-25T06:40:28Z</dcterms:modified>
</cp:coreProperties>
</file>